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7.png" ContentType="image/png"/>
  <Override PartName="/ppt/media/image6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ru-R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ru-R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ru-R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C0066EDA-9A95-418C-A4DB-C6257FE2E71A}" type="slidenum"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ru-R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360" y="176184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ru-RU" sz="5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Cloud Server and web-client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TextShape 2"/>
          <p:cNvSpPr txBox="1"/>
          <p:nvPr/>
        </p:nvSpPr>
        <p:spPr>
          <a:xfrm>
            <a:off x="720360" y="288756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r"/>
            <a:r>
              <a:rPr b="0" lang="ru-R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Студент Ярцев Кирилл Юрьевич</a:t>
            </a:r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/>
            <a:r>
              <a:rPr b="0" lang="ru-R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гр. Р3210</a:t>
            </a:r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/>
            <a:r>
              <a:rPr b="0" lang="ru-R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Преподаватель: Жирков Игорь Олегович</a:t>
            </a:r>
            <a:endParaRPr b="0" lang="ru-R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76000" y="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Интерфейс главной страницы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4248000" y="4392000"/>
            <a:ext cx="5328000" cy="2996640"/>
          </a:xfrm>
          <a:prstGeom prst="rect">
            <a:avLst/>
          </a:prstGeom>
          <a:ln>
            <a:noFill/>
          </a:ln>
        </p:spPr>
      </p:pic>
      <p:sp>
        <p:nvSpPr>
          <p:cNvPr id="43" name="TextShape 2"/>
          <p:cNvSpPr txBox="1"/>
          <p:nvPr/>
        </p:nvSpPr>
        <p:spPr>
          <a:xfrm>
            <a:off x="6984000" y="1825920"/>
            <a:ext cx="2273040" cy="406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Основная страница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TextShape 3"/>
          <p:cNvSpPr txBox="1"/>
          <p:nvPr/>
        </p:nvSpPr>
        <p:spPr>
          <a:xfrm>
            <a:off x="216000" y="4750200"/>
            <a:ext cx="3719520" cy="721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Вид на основную страницу в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режиме просмотра карты кликов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2"/>
          <a:stretch/>
        </p:blipFill>
        <p:spPr>
          <a:xfrm>
            <a:off x="432000" y="1049040"/>
            <a:ext cx="5760000" cy="324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Интерфейс просмотра файлов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204480" y="1440000"/>
            <a:ext cx="9659520" cy="5433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162720"/>
            <a:ext cx="9071640" cy="1539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Интерфейс командной строки</a:t>
            </a:r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и страница ответа с кодом 404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288000" y="1656000"/>
            <a:ext cx="6433920" cy="2952000"/>
          </a:xfrm>
          <a:prstGeom prst="rect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Hello! This is a TitaniumCloud server!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you want to print help, type "help"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help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you want to print this help, type "help"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you want to quit (:()), type "quit"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want to delete DataBase of users, type "rmdb"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you want to list the Data Base, type "lsdb"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you want to find user "namename" in Data Base, type "fnusr"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you want to print statistics about users, type "pst"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you want to print short statistics about users, type "stst"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lsdb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Data Base: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namename:passpass:someemail@gmail.com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mak:12345:mak@yandex.ru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qwerty:12345:m.t@gmail.com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zxcvb:12345:foobar@bar.net: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quit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TextShape 3"/>
          <p:cNvSpPr txBox="1"/>
          <p:nvPr/>
        </p:nvSpPr>
        <p:spPr>
          <a:xfrm>
            <a:off x="6912000" y="1728000"/>
            <a:ext cx="3151080" cy="198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Позволяет управлять базой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данных пользователей,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просматривать статистику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посещений,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завершить выполнение 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обработки запросов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4423320" y="4680000"/>
            <a:ext cx="4864680" cy="2736000"/>
          </a:xfrm>
          <a:prstGeom prst="rect">
            <a:avLst/>
          </a:prstGeom>
          <a:ln>
            <a:noFill/>
          </a:ln>
        </p:spPr>
      </p:pic>
      <p:sp>
        <p:nvSpPr>
          <p:cNvPr id="52" name="TextShape 4"/>
          <p:cNvSpPr txBox="1"/>
          <p:nvPr/>
        </p:nvSpPr>
        <p:spPr>
          <a:xfrm>
            <a:off x="292680" y="5112000"/>
            <a:ext cx="4027320" cy="721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Страница ответа с кодом 404 имеет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встроенную игру «Змейка»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Производительность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277200" y="1728000"/>
            <a:ext cx="9586800" cy="5392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-21600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ru-R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Код основной функции</a:t>
            </a:r>
            <a:endParaRPr b="0" lang="ru-R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TextShape 2"/>
          <p:cNvSpPr txBox="1"/>
          <p:nvPr/>
        </p:nvSpPr>
        <p:spPr>
          <a:xfrm>
            <a:off x="13680" y="576000"/>
            <a:ext cx="10210320" cy="694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main :: IO ()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main = do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putStrLn initialHelp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statmv &lt;- newEmptyMVar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statstore &lt;- newMVar [("+disauthed", 0)]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forkIO (commandLoop statstore)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forkIO (statisticsThread statmv statstore)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serverWith defaultConfig {srvPort = 8888} ((λstatmvar _ url request -&gt;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case rqMethod request of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 -&gt; case url_path url of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"web/unlogin" -&gt; liftM (sendAuth ("", "") ∘ primHtml) (Prelude.readFile "web/indexredirect.html")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"web/register" -&gt; return $ sendHtml BadRequest $ toHtml "You registering with GET request, but you should to register with POST"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"web/" -&gt; sendResponse Prelude.readFile (λstat str -&gt; sendHtml stat (primHtml str)) url "web/indexredirect.html"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"web" -&gt; sendResponse Prelude.readFile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………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POST -&gt; case url_path url of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"web/register" -&gt;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case parse pQuery "" $ rqBody request of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Left e -&gt; return $ sendHtml OK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$ toHtml $ "Error on HTTP Line while registering " ++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"in request body!!! " ++ show e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Right a -&gt; case length a of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4 -&gt; if fst (last a) == "register"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then registerUser (init a)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else sendResponse Prelude.readFile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(λstat str -&gt; sendHtml stat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(primHtml str)) url "web/authredirect.html"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_ -&gt; return $ sendHtml OK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$ toHtml $ "Error on HTTP Line while registering " ++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               </a:t>
            </a:r>
            <a:r>
              <a:rPr b="0" lang="ru-RU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"in request body!!! " ++ show a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Application>LibreOffice/5.1.1.3$Linux_X86_64 LibreOffice_project/10m0$Build-3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2016-04-08T00:47:02Z</dcterms:created>
  <dc:creator>kirill </dc:creator>
  <dc:description/>
  <dc:language>ru-RU</dc:language>
  <cp:lastModifiedBy>kirill </cp:lastModifiedBy>
  <dcterms:modified xsi:type="dcterms:W3CDTF">2016-04-08T01:19:15Z</dcterms:modified>
  <cp:revision>6</cp:revision>
  <dc:subject/>
  <dc:title/>
</cp:coreProperties>
</file>